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4524228f-2770-4753-a40e-6d43bd74a937}">
          <p14:sldIdLst>
            <p14:sldId id="256"/>
          </p14:sldIdLst>
        </p14:section>
        <p14:section name="Guidelines" id="{5d7d2aeb-03c6-9043-fa26-07f690c73d67}">
          <p14:sldIdLst>
            <p14:sldId id="257"/>
          </p14:sldIdLst>
        </p14:section>
        <p14:section name="Problem" id="{14df381d-853e-aa54-dde8-520f8483cd88}">
          <p14:sldIdLst>
            <p14:sldId id="258"/>
          </p14:sldIdLst>
        </p14:section>
        <p14:section name="Solution" id="{f3aa1dd6-a707-99d8-b9e4-8ebd422757f6}">
          <p14:sldIdLst>
            <p14:sldId id="259"/>
          </p14:sldIdLst>
        </p14:section>
        <p14:section name="Architecture" id="{e6652f65-266c-fe55-aef2-6e669aeeed96}">
          <p14:sldIdLst>
            <p14:sldId id="260"/>
          </p14:sldIdLst>
        </p14:section>
        <p14:section name="Market" id="{b39ff665-5964-bad6-6e98-0e4dc9146183}">
          <p14:sldIdLst>
            <p14:sldId id="261"/>
          </p14:sldIdLst>
        </p14:section>
        <p14:section name="Differentiator" id="{0edb67eb-5772-000a-aa17-a08fdc728c7d}">
          <p14:sldIdLst>
            <p14:sldId id="262"/>
          </p14:sldIdLst>
        </p14:section>
        <p14:section name="Tech" id="{f3d31616-3155-7db0-32f0-72320520f464}">
          <p14:sldIdLst>
            <p14:sldId id="263"/>
          </p14:sldIdLst>
        </p14:section>
        <p14:section name="Team" id="{f8735f13-3353-f148-8395-77d0d7527d4b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 in the idea name, the one-line description, the team name, the track, and every member's name and university roll number. The six tracks: Agents in Production, The Toolchain, The Trust Layer, The Rails, The Edge, Earth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faces the pain point, and what is its quantifiable impact (one real number)? Why do current approaches fail?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core function of the product? How does it solve the problem in a way users can see and use?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Step-by-step user journey. Major technical components and data flow (diagram).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are the primary users or customers (the first segment you will target, SOM), and how big is the wider market (TAM)? How does your project generate revenue: primary revenue stream, pricing and key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key differentiator you will build at the hackathon? Who are the top 2 or 3 competitors, and what are their weaknesses? What benefit does the customer get that they can't get elsewhere?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technologies you will use. High-level steps to reach the MVP, and what gets built at the hackathon versus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members and their key roles. Immediate 3-month milestones.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TER">
    <p:bg>
      <p:bgPr>
        <a:solidFill>
          <a:srgbClr val="0939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66160"/>
            <a:ext cx="12191695" cy="32906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HEE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309360"/>
            <a:ext cx="256032" cy="2560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630936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4B5168"/>
                </a:solidFill>
              </a:rPr>
              <a:t>HACKFORCHRIST  ·  BEACHHACK SEASON 8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eachHack Season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1307507" cy="777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267627" y="603504"/>
            <a:ext cx="0" cy="667512"/>
          </a:xfrm>
          <a:prstGeom prst="line">
            <a:avLst/>
          </a:prstGeom>
          <a:noFill/>
          <a:ln w="15875">
            <a:solidFill>
              <a:srgbClr val="4B78EC"/>
            </a:solidFill>
            <a:prstDash val="solid"/>
          </a:ln>
        </p:spPr>
      </p:sp>
      <p:pic>
        <p:nvPicPr>
          <p:cNvPr id="4" name="Image 1" descr="HackForChris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947" y="676656"/>
            <a:ext cx="2815036" cy="21945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541947" y="9875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Shortlist deck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85800" y="1783080"/>
            <a:ext cx="5394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2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idea name</a:t>
            </a:r>
            <a:endParaRPr lang="en-US" sz="4800" dirty="0"/>
          </a:p>
        </p:txBody>
      </p:sp>
      <p:sp>
        <p:nvSpPr>
          <p:cNvPr id="7" name="Text 3"/>
          <p:cNvSpPr txBox="1"/>
          <p:nvPr/>
        </p:nvSpPr>
        <p:spPr>
          <a:xfrm>
            <a:off x="685800" y="342900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 on what it does, and for whom.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6172200" y="548640"/>
            <a:ext cx="4389120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228600" dist="76200" dir="5400000">
              <a:srgbClr val="001A73">
                <a:alpha val="28000"/>
              </a:srgbClr>
            </a:outerShdw>
          </a:effectLst>
        </p:spPr>
      </p:sp>
      <p:sp>
        <p:nvSpPr>
          <p:cNvPr id="9" name="Text 5"/>
          <p:cNvSpPr txBox="1"/>
          <p:nvPr/>
        </p:nvSpPr>
        <p:spPr>
          <a:xfrm>
            <a:off x="6492240" y="86868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NAME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6492240" y="114300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 name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492240" y="1545336"/>
            <a:ext cx="3749040" cy="0"/>
          </a:xfrm>
          <a:prstGeom prst="line">
            <a:avLst/>
          </a:prstGeom>
          <a:noFill/>
          <a:ln w="12700">
            <a:solidFill>
              <a:srgbClr val="E3E5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92240" y="173736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6492240" y="2011680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track you picked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6492240" y="2414016"/>
            <a:ext cx="3749040" cy="0"/>
          </a:xfrm>
          <a:prstGeom prst="line">
            <a:avLst/>
          </a:prstGeom>
          <a:noFill/>
          <a:ln w="12700">
            <a:solidFill>
              <a:srgbClr val="E3E5EE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6492240" y="2651760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MEMBERS</a:t>
            </a:r>
            <a:endParaRPr lang="en-US" sz="12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2944368"/>
          <a:ext cx="37490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600200"/>
                <a:gridCol w="150876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0" marR="18288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B5168"/>
                          </a:solidFill>
                        </a:rPr>
                        <a:t>Name</a:t>
                      </a:r>
                      <a:endParaRPr lang="en-US" sz="12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4B5168"/>
                          </a:solidFill>
                        </a:rPr>
                        <a:t>University roll no.</a:t>
                      </a:r>
                      <a:endParaRPr lang="en-US" sz="12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939E1"/>
                          </a:solidFill>
                        </a:rPr>
                        <a:t>Lead</a:t>
                      </a:r>
                      <a:endParaRPr lang="en-US" sz="1400" dirty="0"/>
                    </a:p>
                  </a:txBody>
                  <a:tcPr marL="0" marR="18288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939E1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0" marR="18288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939E1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0" marR="18288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939E1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0" marR="18288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ubmission guidelin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5986886" cy="32918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1280160"/>
            <a:ext cx="10820095" cy="777240"/>
          </a:xfrm>
          <a:prstGeom prst="roundRect">
            <a:avLst>
              <a:gd name="adj" fmla="val 16471"/>
            </a:avLst>
          </a:prstGeom>
          <a:solidFill>
            <a:srgbClr val="FB87D0"/>
          </a:solidFill>
          <a:ln w="12700">
            <a:solidFill>
              <a:srgbClr val="FB87D0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1051560" y="1280160"/>
            <a:ext cx="100885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this slide before you submit.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731520" y="2441448"/>
            <a:ext cx="118872" cy="118872"/>
          </a:xfrm>
          <a:prstGeom prst="ellipse">
            <a:avLst/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1097280" y="2331720"/>
            <a:ext cx="104086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presentation must contain exactly 7 slides, including the title slide.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31520" y="3035808"/>
            <a:ext cx="118872" cy="118872"/>
          </a:xfrm>
          <a:prstGeom prst="ellipse">
            <a:avLst/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097280" y="2926080"/>
            <a:ext cx="104086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bullet points, visuals, charts and diagrams to communicate your idea. Avoid long paragraphs.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31520" y="3950208"/>
            <a:ext cx="118872" cy="118872"/>
          </a:xfrm>
          <a:prstGeom prst="ellipse">
            <a:avLst/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097280" y="3840480"/>
            <a:ext cx="104086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only this template. Do not change the slide headings or rearrange the slides.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31520" y="4544568"/>
            <a:ext cx="118872" cy="118872"/>
          </a:xfrm>
          <a:prstGeom prst="ellipse">
            <a:avLst/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97280" y="4434840"/>
            <a:ext cx="104086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this guidelines slide before you submit.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85800" y="5029200"/>
            <a:ext cx="10820095" cy="1005840"/>
          </a:xfrm>
          <a:prstGeom prst="roundRect">
            <a:avLst>
              <a:gd name="adj" fmla="val 12727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051560" y="5029200"/>
            <a:ext cx="100885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 italic text is a prompt. Replace each one with your answer.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as PPTX or PDF, up to 10 MB. The team lead uploads it on the team page.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oblem stateme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5558236" cy="32918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1280160"/>
            <a:ext cx="6400800" cy="2240280"/>
          </a:xfrm>
          <a:prstGeom prst="roundRect">
            <a:avLst>
              <a:gd name="adj" fmla="val 5714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1005840" y="1572768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FACES THIS PROBLEM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1005840" y="1938528"/>
            <a:ext cx="5760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specific group, in a specific moment. “Farmers” is too broad. “Paddy farmers in Kuttanad who lease their land” is specific.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685800" y="3703320"/>
            <a:ext cx="6400800" cy="2331720"/>
          </a:xfrm>
          <a:prstGeom prst="roundRect">
            <a:avLst>
              <a:gd name="adj" fmla="val 5490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005840" y="3995928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CURRENT APPROACHES FAIL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05840" y="4361688"/>
            <a:ext cx="5760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people do about it today, and where that falls short. Two or three bullet points.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315200" y="1280160"/>
            <a:ext cx="4190695" cy="4754880"/>
          </a:xfrm>
          <a:prstGeom prst="roundRect">
            <a:avLst>
              <a:gd name="adj" fmla="val 3055"/>
            </a:avLst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680960" y="1600200"/>
            <a:ext cx="34591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B8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IMPACT, IN ONE REAL NUMBER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680960" y="2011680"/>
            <a:ext cx="34591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00%</a:t>
            </a:r>
            <a:endParaRPr lang="en-US" sz="8800" dirty="0"/>
          </a:p>
        </p:txBody>
      </p:sp>
      <p:sp>
        <p:nvSpPr>
          <p:cNvPr id="12" name="Text 9"/>
          <p:cNvSpPr txBox="1"/>
          <p:nvPr/>
        </p:nvSpPr>
        <p:spPr>
          <a:xfrm>
            <a:off x="7680960" y="3429000"/>
            <a:ext cx="34591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number measures: hours lost, money spent, people affected.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680960" y="4800600"/>
            <a:ext cx="3459175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680960" y="4983480"/>
            <a:ext cx="34591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B8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7680960" y="5285232"/>
            <a:ext cx="3459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number comes from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oposed solu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5236157" cy="32918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1280160"/>
            <a:ext cx="5120640" cy="2011680"/>
          </a:xfrm>
          <a:prstGeom prst="roundRect">
            <a:avLst>
              <a:gd name="adj" fmla="val 6364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1005840" y="1572768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FUNCTION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1005840" y="1938528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your product does, in one sentence.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685800" y="3474720"/>
            <a:ext cx="5120640" cy="2560320"/>
          </a:xfrm>
          <a:prstGeom prst="roundRect">
            <a:avLst>
              <a:gd name="adj" fmla="val 5000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005840" y="3767328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USERS SEE AND USE IT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05840" y="4133088"/>
            <a:ext cx="4480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use, start to finish: what the user opens, what they do, and what they get back.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035040" y="1280160"/>
            <a:ext cx="5470855" cy="4754880"/>
          </a:xfrm>
          <a:prstGeom prst="roundRect">
            <a:avLst>
              <a:gd name="adj" fmla="val 2692"/>
            </a:avLst>
          </a:prstGeom>
          <a:solidFill>
            <a:srgbClr val="EBF0FF"/>
          </a:solidFill>
          <a:ln w="19050">
            <a:solidFill>
              <a:srgbClr val="9DB2F2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8358988" y="2468880"/>
            <a:ext cx="82296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25400">
            <a:solidFill>
              <a:srgbClr val="0939E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889340" y="2587752"/>
            <a:ext cx="146304" cy="146304"/>
          </a:xfrm>
          <a:prstGeom prst="ellipse">
            <a:avLst/>
          </a:prstGeom>
          <a:solidFill>
            <a:srgbClr val="FB87D0"/>
          </a:solidFill>
          <a:ln w="12700">
            <a:solidFill>
              <a:srgbClr val="FB87D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450428" y="2706624"/>
            <a:ext cx="438912" cy="310896"/>
          </a:xfrm>
          <a:prstGeom prst="triangle">
            <a:avLst/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743036" y="2816352"/>
            <a:ext cx="347472" cy="201168"/>
          </a:xfrm>
          <a:prstGeom prst="triangle">
            <a:avLst/>
          </a:prstGeom>
          <a:solidFill>
            <a:srgbClr val="6F8FF0"/>
          </a:solidFill>
          <a:ln w="12700">
            <a:solidFill>
              <a:srgbClr val="6F8FF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0" y="3310128"/>
            <a:ext cx="47393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IMAGE OF YOUR PRODUCT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6583680" y="3657600"/>
            <a:ext cx="43735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mockup, a wireframe, a Figma screen, a sketch or an AI-generated image of how it would look. Replace this box with it.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6400800" y="4480560"/>
            <a:ext cx="47393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prototype needed. A concept image is enough.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ystem architecture and flow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8821658" cy="32918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5800" y="128016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JOURNEY, STEP BY STEP</a:t>
            </a:r>
            <a:endParaRPr lang="en-US" sz="1200" dirty="0"/>
          </a:p>
        </p:txBody>
      </p:sp>
      <p:sp>
        <p:nvSpPr>
          <p:cNvPr id="4" name="Shape 1"/>
          <p:cNvSpPr/>
          <p:nvPr/>
        </p:nvSpPr>
        <p:spPr>
          <a:xfrm>
            <a:off x="685800" y="1600200"/>
            <a:ext cx="2430704" cy="1325880"/>
          </a:xfrm>
          <a:prstGeom prst="roundRect">
            <a:avLst>
              <a:gd name="adj" fmla="val 9655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960120" y="17830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960120" y="2240280"/>
            <a:ext cx="18820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user starts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180512" y="2258568"/>
            <a:ext cx="237744" cy="0"/>
          </a:xfrm>
          <a:prstGeom prst="line">
            <a:avLst/>
          </a:prstGeom>
          <a:noFill/>
          <a:ln w="28575">
            <a:solidFill>
              <a:srgbClr val="0939E1"/>
            </a:solidFill>
            <a:prstDash val="solid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3482264" y="1600200"/>
            <a:ext cx="2430704" cy="1325880"/>
          </a:xfrm>
          <a:prstGeom prst="roundRect">
            <a:avLst>
              <a:gd name="adj" fmla="val 9655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756584" y="17830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3756584" y="2240280"/>
            <a:ext cx="18820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they do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976976" y="2258568"/>
            <a:ext cx="237744" cy="0"/>
          </a:xfrm>
          <a:prstGeom prst="line">
            <a:avLst/>
          </a:prstGeom>
          <a:noFill/>
          <a:ln w="28575">
            <a:solidFill>
              <a:srgbClr val="0939E1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6278728" y="1600200"/>
            <a:ext cx="2430704" cy="1325880"/>
          </a:xfrm>
          <a:prstGeom prst="roundRect">
            <a:avLst>
              <a:gd name="adj" fmla="val 9655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553048" y="17830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553048" y="2240280"/>
            <a:ext cx="18820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system does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73439" y="2258568"/>
            <a:ext cx="237744" cy="0"/>
          </a:xfrm>
          <a:prstGeom prst="line">
            <a:avLst/>
          </a:prstGeom>
          <a:noFill/>
          <a:ln w="28575">
            <a:solidFill>
              <a:srgbClr val="0939E1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9075191" y="1600200"/>
            <a:ext cx="2430704" cy="1325880"/>
          </a:xfrm>
          <a:prstGeom prst="roundRect">
            <a:avLst>
              <a:gd name="adj" fmla="val 9655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9349511" y="17830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9349511" y="2240280"/>
            <a:ext cx="18820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they get back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85800" y="3154680"/>
            <a:ext cx="10820095" cy="2880360"/>
          </a:xfrm>
          <a:prstGeom prst="roundRect">
            <a:avLst>
              <a:gd name="adj" fmla="val 4444"/>
            </a:avLst>
          </a:prstGeom>
          <a:solidFill>
            <a:srgbClr val="EBF0FF"/>
          </a:solidFill>
          <a:ln w="19050">
            <a:solidFill>
              <a:srgbClr val="9DB2F2"/>
            </a:solidFill>
            <a:prstDash val="dash"/>
          </a:ln>
        </p:spPr>
      </p:sp>
      <p:sp>
        <p:nvSpPr>
          <p:cNvPr id="20" name="Shape 17"/>
          <p:cNvSpPr/>
          <p:nvPr/>
        </p:nvSpPr>
        <p:spPr>
          <a:xfrm flipV="1">
            <a:off x="5903824" y="3730752"/>
            <a:ext cx="384048" cy="219456"/>
          </a:xfrm>
          <a:prstGeom prst="line">
            <a:avLst/>
          </a:prstGeom>
          <a:noFill/>
          <a:ln w="19050">
            <a:solidFill>
              <a:srgbClr val="0939E1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903824" y="3950208"/>
            <a:ext cx="384048" cy="219456"/>
          </a:xfrm>
          <a:prstGeom prst="line">
            <a:avLst/>
          </a:prstGeom>
          <a:noFill/>
          <a:ln w="19050">
            <a:solidFill>
              <a:srgbClr val="0939E1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592928" y="3840480"/>
            <a:ext cx="329184" cy="219456"/>
          </a:xfrm>
          <a:prstGeom prst="roundRect">
            <a:avLst>
              <a:gd name="adj" fmla="val 20833"/>
            </a:avLst>
          </a:prstGeom>
          <a:solidFill>
            <a:srgbClr val="FB87D0"/>
          </a:solidFill>
          <a:ln w="12700">
            <a:solidFill>
              <a:srgbClr val="FB87D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269584" y="3621024"/>
            <a:ext cx="329184" cy="219456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25400">
            <a:solidFill>
              <a:srgbClr val="0939E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269584" y="4059936"/>
            <a:ext cx="329184" cy="219456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25400">
            <a:solidFill>
              <a:srgbClr val="0939E1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1051560" y="4453128"/>
            <a:ext cx="100885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 AND DATA FLOW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800600"/>
            <a:ext cx="97228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main components (app, server, database, APIs, models) as boxes, with arrows for how data moves between them. Replace this box with your diagram.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arget audience and market analysi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10751765" cy="32918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1325880"/>
            <a:ext cx="4572000" cy="4572000"/>
          </a:xfrm>
          <a:prstGeom prst="ellipse">
            <a:avLst/>
          </a:prstGeom>
          <a:solidFill>
            <a:srgbClr val="EBF0FF"/>
          </a:solidFill>
          <a:ln w="12700">
            <a:solidFill>
              <a:srgbClr val="EBF0FF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805940" y="3566160"/>
            <a:ext cx="2331720" cy="2331720"/>
          </a:xfrm>
          <a:prstGeom prst="ellipse">
            <a:avLst/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85800" y="1737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20116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₹0 Cr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6060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wider market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805940" y="402336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B8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805940" y="429768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₹0 Cr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1805940" y="484632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first segment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715000" y="1325880"/>
            <a:ext cx="2758288" cy="1965960"/>
          </a:xfrm>
          <a:prstGeom prst="roundRect">
            <a:avLst>
              <a:gd name="adj" fmla="val 6512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035040" y="1618488"/>
            <a:ext cx="21182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USERS (SOM)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6035040" y="1984248"/>
            <a:ext cx="211820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you will reach first, and how many of them.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747608" y="1325880"/>
            <a:ext cx="2758288" cy="1965960"/>
          </a:xfrm>
          <a:prstGeom prst="roundRect">
            <a:avLst>
              <a:gd name="adj" fmla="val 6512"/>
            </a:avLst>
          </a:prstGeom>
          <a:solidFill>
            <a:srgbClr val="F5F6FA"/>
          </a:solidFill>
          <a:ln w="12700">
            <a:solidFill>
              <a:srgbClr val="F5F6F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067648" y="1618488"/>
            <a:ext cx="21182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WIDER MARKET (TAM)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9067648" y="1984248"/>
            <a:ext cx="211820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market, with the source of the figure.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5715000" y="3474720"/>
            <a:ext cx="5790895" cy="2423160"/>
          </a:xfrm>
          <a:prstGeom prst="roundRect">
            <a:avLst>
              <a:gd name="adj" fmla="val 5283"/>
            </a:avLst>
          </a:prstGeom>
          <a:solidFill>
            <a:srgbClr val="FFFFFF"/>
          </a:solidFill>
          <a:ln w="12700">
            <a:solidFill>
              <a:srgbClr val="E3E5E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035040" y="3730752"/>
            <a:ext cx="51508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MAKES MONEY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6035040" y="41148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stream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7818120" y="4114800"/>
            <a:ext cx="3367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pays, and for what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035040" y="4572000"/>
            <a:ext cx="5150815" cy="0"/>
          </a:xfrm>
          <a:prstGeom prst="line">
            <a:avLst/>
          </a:prstGeom>
          <a:noFill/>
          <a:ln w="12700">
            <a:solidFill>
              <a:srgbClr val="E3E5E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035040" y="4663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7818120" y="4663440"/>
            <a:ext cx="3367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month, per use or per unit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035040" y="5120640"/>
            <a:ext cx="5150815" cy="0"/>
          </a:xfrm>
          <a:prstGeom prst="line">
            <a:avLst/>
          </a:prstGeom>
          <a:noFill/>
          <a:ln w="12700">
            <a:solidFill>
              <a:srgbClr val="E3E5E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035040" y="52120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costs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818120" y="5212080"/>
            <a:ext cx="33677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biggest costs to run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Unique value proposi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6995752" cy="39312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1325880"/>
            <a:ext cx="5272888" cy="1691640"/>
          </a:xfrm>
          <a:prstGeom prst="roundRect">
            <a:avLst>
              <a:gd name="adj" fmla="val 7568"/>
            </a:avLst>
          </a:prstGeom>
          <a:solidFill>
            <a:srgbClr val="FB87D0"/>
          </a:solidFill>
          <a:ln w="12700">
            <a:solidFill>
              <a:srgbClr val="FB87D0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1005840" y="1618488"/>
            <a:ext cx="46328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DIFFERENTIATOR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1005840" y="1984248"/>
            <a:ext cx="46328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A21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thing you will build at the hackathon that sets this apart.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6233008" y="1325880"/>
            <a:ext cx="5272888" cy="1691640"/>
          </a:xfrm>
          <a:prstGeom prst="roundRect">
            <a:avLst>
              <a:gd name="adj" fmla="val 7568"/>
            </a:avLst>
          </a:prstGeom>
          <a:solidFill>
            <a:srgbClr val="EBF0FF"/>
          </a:solidFill>
          <a:ln w="12700">
            <a:solidFill>
              <a:srgbClr val="EBF0F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553048" y="1618488"/>
            <a:ext cx="46328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CUSTOMERS GET ONLY HERE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553048" y="1984248"/>
            <a:ext cx="46328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benefit they cannot get anywhere else.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29184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COMPETITORS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3611880"/>
          <a:ext cx="10820095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069080"/>
                <a:gridCol w="4099255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Who</a:t>
                      </a:r>
                      <a:endParaRPr lang="en-US" sz="14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9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What they offer</a:t>
                      </a:r>
                      <a:endParaRPr lang="en-US" sz="14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9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Where they fall short</a:t>
                      </a:r>
                      <a:endParaRPr lang="en-US" sz="14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39E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i="1" dirty="0">
                          <a:solidFill>
                            <a:srgbClr val="4B5168"/>
                          </a:solidFill>
                        </a:rPr>
                        <a:t>Competitor 1</a:t>
                      </a: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i="1" dirty="0">
                          <a:solidFill>
                            <a:srgbClr val="4B5168"/>
                          </a:solidFill>
                        </a:rPr>
                        <a:t>Competitor 2</a:t>
                      </a: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i="1" dirty="0">
                          <a:solidFill>
                            <a:srgbClr val="4B5168"/>
                          </a:solidFill>
                        </a:rPr>
                        <a:t>Competitor 3</a:t>
                      </a: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939E1"/>
                          </a:solidFill>
                        </a:rPr>
                        <a:t>Your idea</a:t>
                      </a: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/>
                    </a:p>
                  </a:txBody>
                  <a:tcPr marL="7315200" marR="7315200" marT="0" marB="0" anchor="ctr">
                    <a:lnL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ch stack and implementation pl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10361007" cy="32918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5800" y="12801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TECHNOLOGIES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64592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Frontend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685800" y="202996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Next.js, Flutter, React Native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85800" y="2532888"/>
            <a:ext cx="4846320" cy="0"/>
          </a:xfrm>
          <a:prstGeom prst="line">
            <a:avLst/>
          </a:prstGeom>
          <a:noFill/>
          <a:ln w="12700">
            <a:solidFill>
              <a:srgbClr val="E3E5EE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272491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10896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FastAPI, Node, Go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85800" y="3611880"/>
            <a:ext cx="4846320" cy="0"/>
          </a:xfrm>
          <a:prstGeom prst="line">
            <a:avLst/>
          </a:prstGeom>
          <a:noFill/>
          <a:ln w="12700">
            <a:solidFill>
              <a:srgbClr val="E3E5E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803904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418795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Postgres, Firebase, a vector store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85800" y="4690872"/>
            <a:ext cx="4846320" cy="0"/>
          </a:xfrm>
          <a:prstGeom prst="line">
            <a:avLst/>
          </a:prstGeom>
          <a:noFill/>
          <a:ln w="12700">
            <a:solidFill>
              <a:srgbClr val="E3E5E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85800" y="4882896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APIs, hardware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85800" y="5266944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Gemini API, Bhashini, ESP32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035040" y="12801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 TO THE MVP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035040" y="1645920"/>
            <a:ext cx="2598268" cy="4389120"/>
          </a:xfrm>
          <a:prstGeom prst="roundRect">
            <a:avLst>
              <a:gd name="adj" fmla="val 4927"/>
            </a:avLst>
          </a:prstGeom>
          <a:solidFill>
            <a:srgbClr val="0939E1"/>
          </a:solidFill>
          <a:ln w="12700">
            <a:solidFill>
              <a:srgbClr val="0939E1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355080" y="1938528"/>
            <a:ext cx="19581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B8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THE EVENT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6355080" y="2304288"/>
            <a:ext cx="195818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will build in the hackathon rounds. Keep it to what four people can finish.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8907628" y="1645920"/>
            <a:ext cx="2598268" cy="4389120"/>
          </a:xfrm>
          <a:prstGeom prst="roundRect">
            <a:avLst>
              <a:gd name="adj" fmla="val 4927"/>
            </a:avLst>
          </a:prstGeom>
          <a:solidFill>
            <a:srgbClr val="FFFFFF"/>
          </a:solidFill>
          <a:ln w="12700">
            <a:solidFill>
              <a:srgbClr val="E3E5E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9227668" y="1938528"/>
            <a:ext cx="19581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939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EVENT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227668" y="2304288"/>
            <a:ext cx="195818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4B5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steps, in order, to an MVP that real users can rely on.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309360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4B516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am and road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5366410" cy="32918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5800" y="132588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B8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MEMBERS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685800" y="1737360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</a:t>
            </a:r>
            <a:endParaRPr lang="en-US" sz="1700" dirty="0"/>
          </a:p>
        </p:txBody>
      </p:sp>
      <p:sp>
        <p:nvSpPr>
          <p:cNvPr id="5" name="Text 2"/>
          <p:cNvSpPr txBox="1"/>
          <p:nvPr/>
        </p:nvSpPr>
        <p:spPr>
          <a:xfrm>
            <a:off x="3063240" y="173736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role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685800" y="2139696"/>
            <a:ext cx="5029200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2304288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3063240" y="2304288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role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85800" y="2706624"/>
            <a:ext cx="5029200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2871216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3063240" y="2871216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role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85800" y="3273552"/>
            <a:ext cx="5029200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85800" y="3438144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3063240" y="3438144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role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85800" y="3840480"/>
            <a:ext cx="5029200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263640" y="132588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B8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THREE MONTHS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6263640" y="17373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1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6263640" y="2048256"/>
            <a:ext cx="3794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milestone others could check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263640" y="2414016"/>
            <a:ext cx="3794760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263640" y="2505456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2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6263640" y="2816352"/>
            <a:ext cx="3794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milestone others could check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263640" y="3182112"/>
            <a:ext cx="3794760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263640" y="327355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3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6263640" y="3584448"/>
            <a:ext cx="3794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BFD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milestone others could check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263640" y="3950208"/>
            <a:ext cx="3794760" cy="0"/>
          </a:xfrm>
          <a:prstGeom prst="line">
            <a:avLst/>
          </a:prstGeom>
          <a:noFill/>
          <a:ln w="12700">
            <a:solidFill>
              <a:srgbClr val="4B78EC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HackForChrist S08">
  <a:themeElements>
    <a:clrScheme name="HackForChrist S08">
      <a:dk1>
        <a:srgbClr val="0A0A0A"/>
      </a:dk1>
      <a:lt1>
        <a:srgbClr val="FFFFFF"/>
      </a:lt1>
      <a:dk2>
        <a:srgbClr val="4B5168"/>
      </a:dk2>
      <a:lt2>
        <a:srgbClr val="F5F6FA"/>
      </a:lt2>
      <a:accent1>
        <a:srgbClr val="0939E1"/>
      </a:accent1>
      <a:accent2>
        <a:srgbClr val="FB87D0"/>
      </a:accent2>
      <a:accent3>
        <a:srgbClr val="0431B8"/>
      </a:accent3>
      <a:accent4>
        <a:srgbClr val="4B5168"/>
      </a:accent4>
      <a:accent5>
        <a:srgbClr val="E3E5EE"/>
      </a:accent5>
      <a:accent6>
        <a:srgbClr val="EBF0FF"/>
      </a:accent6>
      <a:hlink>
        <a:srgbClr val="0939E1"/>
      </a:hlink>
      <a:folHlink>
        <a:srgbClr val="4B5168"/>
      </a:folHlink>
    </a:clrScheme>
    <a:fontScheme name="HackForChrist S08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HackForChrist shortlist deck</dc:title>
  <dc:subject>PptxGenJS Presentation</dc:subject>
  <dc:creator>BeachHack Season 8</dc:creator>
  <cp:lastModifiedBy>BeachHack Season 8</cp:lastModifiedBy>
  <cp:revision>1</cp:revision>
  <dcterms:created xsi:type="dcterms:W3CDTF">2026-10-20T20:41:27Z</dcterms:created>
  <dcterms:modified xsi:type="dcterms:W3CDTF">2026-10-20T20:41:27Z</dcterms:modified>
</cp:coreProperties>
</file>